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301" r:id="rId23"/>
    <p:sldId id="302" r:id="rId24"/>
    <p:sldId id="269" r:id="rId25"/>
    <p:sldId id="270" r:id="rId26"/>
    <p:sldId id="272" r:id="rId27"/>
    <p:sldId id="271" r:id="rId28"/>
    <p:sldId id="274" r:id="rId29"/>
    <p:sldId id="273" r:id="rId30"/>
    <p:sldId id="275" r:id="rId31"/>
    <p:sldId id="276" r:id="rId32"/>
    <p:sldId id="278" r:id="rId33"/>
    <p:sldId id="277" r:id="rId34"/>
    <p:sldId id="279" r:id="rId35"/>
    <p:sldId id="280" r:id="rId36"/>
    <p:sldId id="281" r:id="rId37"/>
    <p:sldId id="292" r:id="rId38"/>
    <p:sldId id="295" r:id="rId39"/>
    <p:sldId id="296" r:id="rId40"/>
    <p:sldId id="297" r:id="rId41"/>
    <p:sldId id="298" r:id="rId42"/>
    <p:sldId id="293" r:id="rId43"/>
    <p:sldId id="294" r:id="rId44"/>
    <p:sldId id="299" r:id="rId45"/>
    <p:sldId id="300" r:id="rId46"/>
    <p:sldId id="28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F35DF-8F6A-4727-B826-057CF55D247A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19A3-130E-40D2-A3EC-91E101369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6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D19A3-130E-40D2-A3EC-91E1013697F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0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46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27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1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84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9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92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94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07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80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3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79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B1F66-C726-4EAE-A129-B1C38A5D9C1B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992C-1654-47FA-A196-150958BAE5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23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75" y="116633"/>
            <a:ext cx="9144000" cy="6840760"/>
            <a:chOff x="0" y="0"/>
            <a:chExt cx="11907" cy="16596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907" cy="1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" y="8762"/>
              <a:ext cx="2175" cy="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683568" y="457200"/>
            <a:ext cx="784887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                                                      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                                                                         Project Report 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rlito"/>
                <a:ea typeface="Arial" pitchFamily="34" charset="0"/>
                <a:cs typeface="Arial" pitchFamily="34" charset="0"/>
              </a:rPr>
              <a:t>                                      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rlito"/>
                <a:ea typeface="Arial" pitchFamily="34" charset="0"/>
                <a:cs typeface="Arial" pitchFamily="34" charset="0"/>
              </a:rPr>
              <a:t>CLASSIC WATCH ONLINE SELLING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rlito"/>
                <a:ea typeface="Arial" pitchFamily="34" charset="0"/>
                <a:cs typeface="Arial" pitchFamily="34" charset="0"/>
              </a:rPr>
              <a:t> </a:t>
            </a:r>
            <a:r>
              <a:rPr lang="en-US" sz="1200" b="1" dirty="0" smtClean="0">
                <a:latin typeface="Carlito"/>
                <a:ea typeface="Arial" pitchFamily="34" charset="0"/>
                <a:cs typeface="Arial" pitchFamily="34" charset="0"/>
              </a:rPr>
              <a:t>                                                         </a:t>
            </a:r>
          </a:p>
          <a:p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rlito"/>
                <a:ea typeface="Arial" pitchFamily="34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rlito"/>
                <a:ea typeface="Arial" pitchFamily="34" charset="0"/>
                <a:cs typeface="Arial" pitchFamily="34" charset="0"/>
              </a:rPr>
              <a:t>                                                                              </a:t>
            </a:r>
            <a:r>
              <a:rPr lang="en-US" sz="1200" b="1" baseline="30000" dirty="0" smtClean="0"/>
              <a:t>6th</a:t>
            </a:r>
            <a:r>
              <a:rPr lang="en-US" sz="1200" b="1" dirty="0" smtClean="0"/>
              <a:t> </a:t>
            </a:r>
            <a:r>
              <a:rPr lang="en-US" sz="1200" b="1" dirty="0"/>
              <a:t>Semester</a:t>
            </a:r>
            <a:endParaRPr lang="en-IN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                                                                                              IN </a:t>
            </a:r>
            <a:r>
              <a:rPr lang="en-US" sz="1200" b="1" dirty="0"/>
              <a:t>B.C.A </a:t>
            </a:r>
            <a:endParaRPr lang="en-US" sz="1200" b="1" dirty="0" smtClean="0"/>
          </a:p>
          <a:p>
            <a:endParaRPr lang="en-US" sz="1200" b="1" dirty="0"/>
          </a:p>
          <a:p>
            <a:r>
              <a:rPr lang="en-US" sz="1200" b="1" dirty="0" smtClean="0"/>
              <a:t>                                                                                                </a:t>
            </a:r>
            <a:r>
              <a:rPr lang="en-US" sz="1200" dirty="0"/>
              <a:t>SUBMITTED BY</a:t>
            </a:r>
            <a:endParaRPr lang="en-IN" sz="1200" dirty="0"/>
          </a:p>
          <a:p>
            <a:r>
              <a:rPr lang="en-US" sz="1200" b="1" dirty="0" smtClean="0"/>
              <a:t>                                                                                               RAHUL </a:t>
            </a:r>
            <a:r>
              <a:rPr lang="en-US" sz="1200" b="1" dirty="0"/>
              <a:t>SHARMA</a:t>
            </a:r>
            <a:endParaRPr lang="en-IN" sz="1200" dirty="0"/>
          </a:p>
          <a:p>
            <a:r>
              <a:rPr lang="en-US" sz="1200" b="1" dirty="0" smtClean="0"/>
              <a:t>                                                                                                  (</a:t>
            </a:r>
            <a:r>
              <a:rPr lang="en-US" sz="1200" b="1" dirty="0"/>
              <a:t>17BCA096) </a:t>
            </a:r>
            <a:endParaRPr lang="en-US" sz="1200" b="1" dirty="0" smtClean="0"/>
          </a:p>
          <a:p>
            <a:r>
              <a:rPr lang="en-US" sz="1200" b="1" dirty="0" smtClean="0"/>
              <a:t>                                                                                                         &amp;</a:t>
            </a:r>
            <a:endParaRPr lang="en-IN" sz="1200" dirty="0"/>
          </a:p>
          <a:p>
            <a:r>
              <a:rPr lang="en-US" sz="1200" b="1" dirty="0" smtClean="0"/>
              <a:t>                                                                                               ANANT </a:t>
            </a:r>
            <a:r>
              <a:rPr lang="en-US" sz="1200" b="1" dirty="0"/>
              <a:t>PIPARIYA</a:t>
            </a:r>
            <a:endParaRPr lang="en-IN" sz="1200" dirty="0"/>
          </a:p>
          <a:p>
            <a:r>
              <a:rPr lang="en-US" sz="1200" b="1" dirty="0" smtClean="0"/>
              <a:t>                                                                                                   (</a:t>
            </a:r>
            <a:r>
              <a:rPr lang="en-US" sz="1200" b="1" dirty="0"/>
              <a:t>17BCA079</a:t>
            </a:r>
            <a:r>
              <a:rPr lang="en-US" sz="1200" b="1" dirty="0" smtClean="0"/>
              <a:t>)</a:t>
            </a:r>
          </a:p>
          <a:p>
            <a:r>
              <a:rPr lang="en-US" sz="1200" b="1" dirty="0" smtClean="0"/>
              <a:t>                                                                                          </a:t>
            </a:r>
            <a:endParaRPr lang="en-US" sz="1200" b="1" dirty="0"/>
          </a:p>
          <a:p>
            <a:r>
              <a:rPr lang="en-US" sz="1200" dirty="0" smtClean="0"/>
              <a:t>                                                                                                SUBMITTED </a:t>
            </a:r>
            <a:r>
              <a:rPr lang="en-US" sz="1200" dirty="0"/>
              <a:t>TO</a:t>
            </a:r>
            <a:endParaRPr lang="en-IN" sz="1200" dirty="0"/>
          </a:p>
          <a:p>
            <a:pPr algn="ctr"/>
            <a:endParaRPr lang="en-IN" sz="1200" dirty="0"/>
          </a:p>
          <a:p>
            <a:r>
              <a:rPr lang="en-US" sz="1200" b="1" dirty="0"/>
              <a:t> </a:t>
            </a:r>
            <a:endParaRPr lang="en-IN" sz="1200" dirty="0"/>
          </a:p>
          <a:p>
            <a:endParaRPr lang="en-IN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rlito"/>
              <a:ea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4514736"/>
            <a:ext cx="3942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         DEPARTMENT </a:t>
            </a:r>
            <a:r>
              <a:rPr lang="en-US" sz="1200" b="1" dirty="0"/>
              <a:t>OF COMPUTER SCIENCE M &amp; N VIRANI </a:t>
            </a:r>
            <a:r>
              <a:rPr lang="en-US" sz="1200" b="1" dirty="0" smtClean="0"/>
              <a:t>                                                SCIENCE </a:t>
            </a:r>
            <a:r>
              <a:rPr lang="en-US" sz="1200" b="1" dirty="0"/>
              <a:t>COLLEGE, RAJKOT</a:t>
            </a:r>
            <a:endParaRPr lang="en-IN" sz="1200" dirty="0"/>
          </a:p>
        </p:txBody>
      </p:sp>
      <p:sp>
        <p:nvSpPr>
          <p:cNvPr id="9" name="Rectangle 8"/>
          <p:cNvSpPr/>
          <p:nvPr/>
        </p:nvSpPr>
        <p:spPr>
          <a:xfrm>
            <a:off x="6660232" y="5229493"/>
            <a:ext cx="248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INTERNAL GUIDE: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US" u="sng" dirty="0" err="1"/>
              <a:t>Jignesh</a:t>
            </a:r>
            <a:r>
              <a:rPr lang="en-US" u="sng" dirty="0"/>
              <a:t> </a:t>
            </a:r>
            <a:r>
              <a:rPr lang="en-US" u="sng" dirty="0" err="1"/>
              <a:t>Hirapara</a:t>
            </a:r>
            <a:endParaRPr lang="en-IN" dirty="0"/>
          </a:p>
          <a:p>
            <a:r>
              <a:rPr lang="en-US" u="sng" dirty="0" err="1"/>
              <a:t>Ripal</a:t>
            </a:r>
            <a:r>
              <a:rPr lang="en-US" u="sng" dirty="0"/>
              <a:t> </a:t>
            </a:r>
            <a:r>
              <a:rPr lang="en-US" u="sng" dirty="0" err="1"/>
              <a:t>Ranpara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2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236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/>
              <a:t>Use Case Diagram :-</a:t>
            </a:r>
            <a:endParaRPr lang="en-IN" b="1" dirty="0"/>
          </a:p>
        </p:txBody>
      </p:sp>
      <p:pic>
        <p:nvPicPr>
          <p:cNvPr id="3" name="Picture 2" descr="H:\project_5th\use_case_diagram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3879"/>
            <a:ext cx="4536504" cy="5976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51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8194" y="188640"/>
            <a:ext cx="78502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                                                   </a:t>
            </a:r>
            <a:r>
              <a:rPr lang="en-US" sz="2800" b="1" u="sng" dirty="0" smtClean="0"/>
              <a:t>Activity Diagram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b="1" dirty="0" smtClean="0"/>
              <a:t>Admin </a:t>
            </a:r>
            <a:r>
              <a:rPr lang="en-US" b="1" dirty="0"/>
              <a:t>Activity:-</a:t>
            </a:r>
            <a:endParaRPr lang="en-IN" b="1" dirty="0"/>
          </a:p>
        </p:txBody>
      </p:sp>
      <p:pic>
        <p:nvPicPr>
          <p:cNvPr id="3" name="Picture 2" descr="Activity_admin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7992888" cy="5409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00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67050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b="1" dirty="0"/>
              <a:t>Guest Activity :-</a:t>
            </a:r>
            <a:endParaRPr lang="en-IN" b="1" dirty="0"/>
          </a:p>
        </p:txBody>
      </p:sp>
      <p:pic>
        <p:nvPicPr>
          <p:cNvPr id="3" name="Picture 2" descr="Guest_activity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80" y="906536"/>
            <a:ext cx="5387181" cy="5680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50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est_login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4424" y="1052736"/>
            <a:ext cx="2691631" cy="547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39552" y="260648"/>
            <a:ext cx="18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b="1" dirty="0"/>
              <a:t>Guest </a:t>
            </a:r>
            <a:r>
              <a:rPr lang="en-US" b="1" dirty="0" smtClean="0"/>
              <a:t>Log In </a:t>
            </a:r>
            <a:r>
              <a:rPr lang="en-US" b="1" dirty="0"/>
              <a:t>:-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2486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07904" y="332656"/>
            <a:ext cx="1718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u="sng" dirty="0"/>
              <a:t>E R </a:t>
            </a:r>
            <a:r>
              <a:rPr lang="en-US" sz="2400" b="1" u="sng" dirty="0" smtClean="0"/>
              <a:t>Diagram</a:t>
            </a:r>
            <a:endParaRPr lang="en-IN" sz="2400" b="1" u="sng" dirty="0"/>
          </a:p>
        </p:txBody>
      </p:sp>
      <p:pic>
        <p:nvPicPr>
          <p:cNvPr id="3" name="Picture 2" descr="E R diagram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340768"/>
            <a:ext cx="8352927" cy="47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188640"/>
            <a:ext cx="38164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                   System </a:t>
            </a:r>
            <a:r>
              <a:rPr lang="en-US" b="1" dirty="0"/>
              <a:t>Design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79512" y="1075306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itchFamily="49" charset="0"/>
              <a:buChar char="o"/>
            </a:pPr>
            <a:r>
              <a:rPr lang="en-US" b="1" i="1" u="sng" dirty="0" err="1" smtClean="0"/>
              <a:t>HomePage</a:t>
            </a:r>
            <a:endParaRPr lang="en-IN" b="1" i="1" u="sng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44638"/>
            <a:ext cx="4680520" cy="52247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6240" y="1213988"/>
            <a:ext cx="4572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i="1" u="heavy" dirty="0"/>
              <a:t>Introduction:-</a:t>
            </a:r>
            <a:endParaRPr lang="en-IN" b="1" i="1" u="sng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/>
              <a:t>Systems design is the process of defining the architecture, components, modules, interfaces, and data for a system to satisfy specified requirements.</a:t>
            </a:r>
            <a:endParaRPr lang="en-IN" sz="1400" dirty="0"/>
          </a:p>
          <a:p>
            <a:r>
              <a:rPr lang="en-US" dirty="0"/>
              <a:t> 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1"/>
            <a:r>
              <a:rPr lang="en-US" b="1" i="1" u="heavy" dirty="0"/>
              <a:t>Logical Design:-</a:t>
            </a:r>
            <a:endParaRPr lang="en-IN" b="1" i="1" u="sng" dirty="0"/>
          </a:p>
          <a:p>
            <a:r>
              <a:rPr lang="en-US" b="1" i="1" dirty="0"/>
              <a:t> </a:t>
            </a:r>
            <a:endParaRPr lang="en-IN" sz="3200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/>
              <a:t>The logical design of a system pertains to an abstract representation of the data flows, inputs and outputs of the system</a:t>
            </a:r>
            <a:r>
              <a:rPr lang="en-US" dirty="0" smtClean="0"/>
              <a:t>.</a:t>
            </a:r>
          </a:p>
          <a:p>
            <a:pPr lvl="2"/>
            <a:endParaRPr lang="en-IN" sz="1400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the context of systems design are included. Logical design includes Zero level ,First level diagram and Use case Diagrams.</a:t>
            </a:r>
            <a:endParaRPr lang="en-IN" sz="1400" dirty="0"/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81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60648"/>
            <a:ext cx="175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Courier New" pitchFamily="49" charset="0"/>
              <a:buChar char="o"/>
            </a:pPr>
            <a:r>
              <a:rPr lang="en-US" b="1" dirty="0"/>
              <a:t>LOG IN PAGE: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4860032" y="836712"/>
            <a:ext cx="4283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/>
              <a:t>:</a:t>
            </a:r>
            <a:endParaRPr lang="en-IN" b="1" dirty="0"/>
          </a:p>
          <a:p>
            <a:r>
              <a:rPr lang="en-US" dirty="0"/>
              <a:t> </a:t>
            </a:r>
            <a:endParaRPr lang="en-IN" dirty="0"/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/>
              <a:t>There are many types of features available in our </a:t>
            </a:r>
            <a:r>
              <a:rPr lang="en-US" b="1" dirty="0"/>
              <a:t>CLASSIC WATCH WEBSITE 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/>
              <a:t>User can see different types of watch categories like Smart Watch, Automatic Watch, Smart </a:t>
            </a:r>
            <a:r>
              <a:rPr lang="en-US" dirty="0" err="1"/>
              <a:t>Band,Steel</a:t>
            </a:r>
            <a:r>
              <a:rPr lang="en-US" dirty="0"/>
              <a:t> Belt Watch, Premium Watch, Leather Watch</a:t>
            </a:r>
            <a:r>
              <a:rPr lang="en-US" dirty="0" smtClean="0"/>
              <a:t>. To </a:t>
            </a:r>
            <a:r>
              <a:rPr lang="en-US" dirty="0"/>
              <a:t>see any type of watch go to that category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 smtClean="0"/>
              <a:t>First of all you must login and then you will buy watch.</a:t>
            </a:r>
          </a:p>
          <a:p>
            <a:pPr lvl="0"/>
            <a:endParaRPr lang="en-US" dirty="0" smtClean="0"/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 smtClean="0"/>
              <a:t>If you </a:t>
            </a:r>
            <a:r>
              <a:rPr lang="en-US" dirty="0" err="1" smtClean="0"/>
              <a:t>havenot</a:t>
            </a:r>
            <a:r>
              <a:rPr lang="en-US" dirty="0" smtClean="0"/>
              <a:t> account you click on create account link.</a:t>
            </a:r>
          </a:p>
          <a:p>
            <a:pPr lvl="0"/>
            <a:endParaRPr lang="en-IN" dirty="0"/>
          </a:p>
          <a:p>
            <a:r>
              <a:rPr lang="en-US" dirty="0"/>
              <a:t> 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4752528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3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04664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i="1" dirty="0"/>
              <a:t>SIGN UP PAGE :</a:t>
            </a:r>
            <a:endParaRPr lang="en-IN" b="1" i="1" dirty="0"/>
          </a:p>
        </p:txBody>
      </p:sp>
      <p:sp>
        <p:nvSpPr>
          <p:cNvPr id="4" name="Rectangle 3"/>
          <p:cNvSpPr/>
          <p:nvPr/>
        </p:nvSpPr>
        <p:spPr>
          <a:xfrm>
            <a:off x="467545" y="4941168"/>
            <a:ext cx="439543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have a account than you first of all</a:t>
            </a:r>
          </a:p>
          <a:p>
            <a:r>
              <a:rPr lang="en-US" dirty="0" smtClean="0"/>
              <a:t>      create an account.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must fill the that kind of details about</a:t>
            </a:r>
          </a:p>
          <a:p>
            <a:r>
              <a:rPr lang="en-US" dirty="0" smtClean="0"/>
              <a:t>      your self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836712"/>
            <a:ext cx="820891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27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332656"/>
            <a:ext cx="2669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Courier New" pitchFamily="49" charset="0"/>
              <a:buChar char="o"/>
            </a:pPr>
            <a:r>
              <a:rPr lang="en-US" b="1" dirty="0"/>
              <a:t>CATEGORY OF WATCH :</a:t>
            </a:r>
            <a:endParaRPr lang="en-IN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0087"/>
            <a:ext cx="8568952" cy="2398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536" y="3258358"/>
            <a:ext cx="1680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/>
              <a:t>: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539552" y="3627690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our Website , you can see many types of categories in </a:t>
            </a:r>
            <a:r>
              <a:rPr lang="en-US" dirty="0" smtClean="0"/>
              <a:t>watch.</a:t>
            </a:r>
            <a:endParaRPr lang="en-IN" dirty="0"/>
          </a:p>
        </p:txBody>
      </p:sp>
      <p:pic>
        <p:nvPicPr>
          <p:cNvPr id="8" name="Picture 7" descr="CATEGORYY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78443" y="4077073"/>
            <a:ext cx="837002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0648"/>
            <a:ext cx="183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/>
              <a:t>ADD TO CART:</a:t>
            </a:r>
            <a:endParaRPr lang="en-IN" b="1" dirty="0"/>
          </a:p>
        </p:txBody>
      </p:sp>
      <p:pic>
        <p:nvPicPr>
          <p:cNvPr id="3" name="Picture 2" descr="ADD_TO_CART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764705"/>
            <a:ext cx="8424936" cy="3528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4330933"/>
            <a:ext cx="49519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 smtClean="0"/>
              <a:t>It is use to add your product in cart.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en-US" dirty="0" smtClean="0"/>
              <a:t>You can  one and more product you can select.  </a:t>
            </a:r>
          </a:p>
          <a:p>
            <a:pPr lvl="0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837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b="1" dirty="0" smtClean="0"/>
              <a:t> </a:t>
            </a:r>
            <a:r>
              <a:rPr lang="en-IN" b="1" i="1" u="sng" dirty="0" smtClean="0"/>
              <a:t/>
            </a:r>
            <a:br>
              <a:rPr lang="en-IN" b="1" i="1" u="sng" dirty="0" smtClean="0"/>
            </a:br>
            <a:r>
              <a:rPr lang="en-IN" b="1" i="1" u="sng" dirty="0"/>
              <a:t/>
            </a:r>
            <a:br>
              <a:rPr lang="en-IN" b="1" i="1" u="sng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169876" y="34524"/>
            <a:ext cx="7002524" cy="70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         (1) Introduction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1196752"/>
            <a:ext cx="88204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Classic watch is an online selling website in which buyer could buy a wrist watch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online</a:t>
            </a:r>
          </a:p>
          <a:p>
            <a:pPr lvl="2"/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This site could help customers to buy a new watch easily.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User can buy a watch by category like Analog watch, Digital watch, Hybrid watch, Touch screen watch.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Also user can buy a watch by Watch Style Causal watch, Dress watch, Fashion watch, luxury watch.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User can buy a watch based on movement like Quartz, Mechanical Automatic and Solar.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Online watch buying website is very easy to access and users could save the time and he/she can access website everywhere.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User is no need to visit a watch shop/store. Sometime watch shop is close but users can shop 24x7 using our website. The online system is available to use anytime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They just need internet and smart device like Smartphone and laptop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etc.</a:t>
            </a:r>
          </a:p>
          <a:p>
            <a:pPr lvl="2"/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User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is no need to visit a watch shop/store. Sometime watch shop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close but users can shop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24x7using our website. The online system is available to use anytime.</a:t>
            </a:r>
          </a:p>
          <a:p>
            <a:pPr lvl="2"/>
            <a:r>
              <a:rPr lang="en-US" sz="1400" dirty="0" smtClean="0">
                <a:effectLst/>
                <a:latin typeface="Arial" pitchFamily="34" charset="0"/>
                <a:cs typeface="Arial" pitchFamily="34" charset="0"/>
              </a:rPr>
              <a:t> </a:t>
            </a:r>
            <a:endParaRPr lang="en-IN" sz="1400" dirty="0">
              <a:latin typeface="Arial" pitchFamily="34" charset="0"/>
              <a:cs typeface="Arial" pitchFamily="34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They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just need internet and smart device like Smartphone and laptop etc.</a:t>
            </a:r>
            <a:endParaRPr lang="en-IN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582" y="737461"/>
            <a:ext cx="2642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u="heavy" dirty="0"/>
              <a:t>Introduction</a:t>
            </a:r>
            <a:endParaRPr lang="en-IN" b="1" i="1" u="sng" dirty="0"/>
          </a:p>
        </p:txBody>
      </p:sp>
    </p:spTree>
    <p:extLst>
      <p:ext uri="{BB962C8B-B14F-4D97-AF65-F5344CB8AC3E}">
        <p14:creationId xmlns:p14="http://schemas.microsoft.com/office/powerpoint/2010/main" val="19777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1597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CART PAGE</a:t>
            </a:r>
            <a:r>
              <a:rPr lang="en-US" b="1" dirty="0" smtClean="0"/>
              <a:t>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626511" y="4365104"/>
            <a:ext cx="71988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see your product in your cart which is you select.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</a:t>
            </a:r>
            <a:r>
              <a:rPr lang="en-US" dirty="0" err="1" smtClean="0"/>
              <a:t>donot</a:t>
            </a:r>
            <a:r>
              <a:rPr lang="en-US" dirty="0" smtClean="0"/>
              <a:t> like a product  you can also remove with using remove link.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buy a product you can click on the checkout link.</a:t>
            </a:r>
            <a:endParaRPr lang="en-IN" dirty="0"/>
          </a:p>
        </p:txBody>
      </p:sp>
      <p:pic>
        <p:nvPicPr>
          <p:cNvPr id="5122" name="Picture 2" descr="C:\Users\HP\Pictures\Screenshots\Screenshot (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77" y="1088598"/>
            <a:ext cx="77089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4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                                                          </a:t>
            </a:r>
            <a:r>
              <a:rPr lang="en-US" b="1" u="sng" dirty="0" smtClean="0"/>
              <a:t>Payment </a:t>
            </a:r>
            <a:r>
              <a:rPr lang="en-US" b="1" u="sng" dirty="0" err="1" smtClean="0"/>
              <a:t>gatway</a:t>
            </a:r>
            <a:r>
              <a:rPr lang="en-US" b="1" dirty="0" smtClean="0"/>
              <a:t>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/>
              <a:t>Cash On Delivery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372036" y="5229200"/>
            <a:ext cx="8884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</a:t>
            </a:r>
            <a:r>
              <a:rPr lang="en-US" dirty="0" smtClean="0"/>
              <a:t> buy a watch </a:t>
            </a:r>
            <a:r>
              <a:rPr lang="en-US" dirty="0" smtClean="0"/>
              <a:t>so you can fill the details and then click on place order 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must fill the details.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In this </a:t>
            </a:r>
            <a:r>
              <a:rPr lang="en-US" dirty="0" err="1" smtClean="0"/>
              <a:t>secution</a:t>
            </a:r>
            <a:r>
              <a:rPr lang="en-US" dirty="0" smtClean="0"/>
              <a:t> you can give money after product reach at home </a:t>
            </a:r>
            <a:endParaRPr lang="en-IN" dirty="0"/>
          </a:p>
        </p:txBody>
      </p:sp>
      <p:pic>
        <p:nvPicPr>
          <p:cNvPr id="3075" name="Picture 3" descr="C:\Users\HP\Pictures\Screenshots\Screenshot (118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6558671" cy="326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80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620688"/>
            <a:ext cx="148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/>
              <a:t>Debit Card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6" y="1196752"/>
            <a:ext cx="7463874" cy="3168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7761" y="4869160"/>
            <a:ext cx="85924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</a:t>
            </a:r>
            <a:r>
              <a:rPr lang="en-US" dirty="0" smtClean="0"/>
              <a:t> buy a watch </a:t>
            </a:r>
            <a:r>
              <a:rPr lang="en-US" dirty="0" smtClean="0"/>
              <a:t>so you can fill the details and then click on place order 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must fill the details.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In this </a:t>
            </a:r>
            <a:r>
              <a:rPr lang="en-US" dirty="0" err="1" smtClean="0"/>
              <a:t>secution</a:t>
            </a:r>
            <a:r>
              <a:rPr lang="en-US" dirty="0" smtClean="0"/>
              <a:t> you can give money </a:t>
            </a:r>
            <a:r>
              <a:rPr lang="en-US" dirty="0" err="1" smtClean="0"/>
              <a:t>thorugh</a:t>
            </a:r>
            <a:r>
              <a:rPr lang="en-US" dirty="0" smtClean="0"/>
              <a:t> debit card.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752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332656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/>
              <a:t>Credit </a:t>
            </a:r>
            <a:r>
              <a:rPr lang="en-US" b="1" dirty="0"/>
              <a:t>Card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200800" cy="3096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365" y="4509120"/>
            <a:ext cx="85924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</a:t>
            </a:r>
            <a:r>
              <a:rPr lang="en-US" dirty="0" smtClean="0"/>
              <a:t> buy a watch </a:t>
            </a:r>
            <a:r>
              <a:rPr lang="en-US" dirty="0" smtClean="0"/>
              <a:t>so you can fill the details and then click on place order 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must fill the details.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In this </a:t>
            </a:r>
            <a:r>
              <a:rPr lang="en-US" dirty="0" err="1" smtClean="0"/>
              <a:t>secution</a:t>
            </a:r>
            <a:r>
              <a:rPr lang="en-US" dirty="0" smtClean="0"/>
              <a:t> you can give money </a:t>
            </a:r>
            <a:r>
              <a:rPr lang="en-US" dirty="0" err="1" smtClean="0"/>
              <a:t>thorugh</a:t>
            </a:r>
            <a:r>
              <a:rPr lang="en-US" dirty="0" smtClean="0"/>
              <a:t> credit card.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92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2520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Courier New" pitchFamily="49" charset="0"/>
              <a:buChar char="o"/>
            </a:pPr>
            <a:r>
              <a:rPr lang="en-US" b="1" u="sng" dirty="0"/>
              <a:t>Order Summary: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765530" y="4653136"/>
            <a:ext cx="661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I</a:t>
            </a:r>
            <a:r>
              <a:rPr lang="en-US" dirty="0" smtClean="0"/>
              <a:t>f your order is successfully place then your order you check it .  </a:t>
            </a:r>
            <a:endParaRPr lang="en-IN" dirty="0"/>
          </a:p>
        </p:txBody>
      </p:sp>
      <p:pic>
        <p:nvPicPr>
          <p:cNvPr id="5" name="Picture 4" descr="C:\Users\HP\Pictures\Screenshots\Screenshot (104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704856" cy="3375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15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712" y="548680"/>
            <a:ext cx="48245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(7) Admin Panel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23528" y="106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 </a:t>
            </a:r>
            <a:endParaRPr lang="en-IN" sz="2800" b="1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u="sng" dirty="0" smtClean="0"/>
              <a:t>LOGIN PAGE :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683568" y="5157192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is login only.</a:t>
            </a:r>
            <a:endParaRPr lang="en-US" dirty="0"/>
          </a:p>
        </p:txBody>
      </p:sp>
      <p:pic>
        <p:nvPicPr>
          <p:cNvPr id="8" name="Picture 7" descr="C:\Users\HP\Pictures\Screenshots\Screenshot (10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11595"/>
            <a:ext cx="6470476" cy="3546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563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524" y="4581128"/>
            <a:ext cx="794550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It is admin page admin can do  add product and delete product, update product,</a:t>
            </a:r>
          </a:p>
          <a:p>
            <a:r>
              <a:rPr lang="en-US" dirty="0"/>
              <a:t> </a:t>
            </a:r>
            <a:r>
              <a:rPr lang="en-US" dirty="0" smtClean="0"/>
              <a:t>    view product.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do add </a:t>
            </a:r>
            <a:r>
              <a:rPr lang="en-US" dirty="0" err="1" smtClean="0"/>
              <a:t>category,update</a:t>
            </a:r>
            <a:r>
              <a:rPr lang="en-US" dirty="0" smtClean="0"/>
              <a:t> and delete </a:t>
            </a:r>
            <a:r>
              <a:rPr lang="en-US" dirty="0" err="1" smtClean="0"/>
              <a:t>category,view</a:t>
            </a:r>
            <a:r>
              <a:rPr lang="en-US" dirty="0" smtClean="0"/>
              <a:t> category.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show login details of </a:t>
            </a:r>
            <a:r>
              <a:rPr lang="en-US" dirty="0" err="1" smtClean="0"/>
              <a:t>cutsmor</a:t>
            </a:r>
            <a:r>
              <a:rPr lang="en-US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also view product which you are put in cart.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also view the order of yours.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23528" y="116632"/>
            <a:ext cx="17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ADMIN PAGE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" y="622823"/>
            <a:ext cx="8928992" cy="3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548680"/>
            <a:ext cx="18971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ADD PRODUCT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508104" y="1148844"/>
            <a:ext cx="3213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is add product in this. </a:t>
            </a:r>
            <a:endParaRPr lang="en-IN" dirty="0"/>
          </a:p>
        </p:txBody>
      </p:sp>
      <p:pic>
        <p:nvPicPr>
          <p:cNvPr id="5" name="Picture 4" descr="C:\Users\HP\Pictures\Screenshots\Screenshot (109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75239"/>
            <a:ext cx="3882504" cy="5587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61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04664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/>
              <a:t>ADD </a:t>
            </a:r>
            <a:r>
              <a:rPr lang="en-US" b="1" u="sng" dirty="0" smtClean="0"/>
              <a:t>CATEGORY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55576" y="45811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add category in this page .</a:t>
            </a:r>
            <a:endParaRPr lang="en-IN" dirty="0"/>
          </a:p>
        </p:txBody>
      </p:sp>
      <p:pic>
        <p:nvPicPr>
          <p:cNvPr id="5" name="Picture 4" descr="C:\Users\HP\Pictures\Screenshots\Screenshot (10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8" y="980728"/>
            <a:ext cx="7655378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770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216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DELETE </a:t>
            </a:r>
            <a:r>
              <a:rPr lang="en-US" b="1" u="sng" dirty="0"/>
              <a:t>PRODUCT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55576" y="4221088"/>
            <a:ext cx="5716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 select product and click on the delete product.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delete product. </a:t>
            </a:r>
            <a:endParaRPr lang="en-IN" dirty="0"/>
          </a:p>
        </p:txBody>
      </p:sp>
      <p:pic>
        <p:nvPicPr>
          <p:cNvPr id="5" name="Picture 4" descr="C:\Users\HP\Pictures\Screenshots\Screenshot (11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8" y="980728"/>
            <a:ext cx="7225051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9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9672" y="476672"/>
            <a:ext cx="61206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(2) Modules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29398" y="1340768"/>
            <a:ext cx="377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 MODULES </a:t>
            </a:r>
            <a:r>
              <a:rPr lang="en-US" b="1" u="sng" dirty="0"/>
              <a:t>OF CLASSIC WATCH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87624" y="1988840"/>
            <a:ext cx="72728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Admin Profile :  admin can see all the products, add a new product, change the price of product and also delete old products. Admin give discount on product.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Customer profile  :  customer can see various products ,buy a product , add product into cart ,delete from cart and they can have many types of payment gateway.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Log in / create new account  :  user can log in in our website or they can create a new account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Payment </a:t>
            </a:r>
            <a:r>
              <a:rPr lang="en-US" dirty="0" err="1"/>
              <a:t>Gatway</a:t>
            </a:r>
            <a:r>
              <a:rPr lang="en-US" dirty="0"/>
              <a:t>: user can do three way to payment in our website like 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r>
              <a:rPr lang="en-US" dirty="0" smtClean="0"/>
              <a:t>      Cash </a:t>
            </a:r>
            <a:r>
              <a:rPr lang="en-US" dirty="0"/>
              <a:t>On Delivery, Credit Card and Debit Card.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6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332656"/>
            <a:ext cx="2234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DELETE CATEGORY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55576" y="4221088"/>
            <a:ext cx="59216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 select category and click on the delete </a:t>
            </a:r>
            <a:r>
              <a:rPr lang="en-US" dirty="0" err="1" smtClean="0"/>
              <a:t>catrgeory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delete product. </a:t>
            </a:r>
            <a:endParaRPr lang="en-IN" dirty="0"/>
          </a:p>
        </p:txBody>
      </p:sp>
      <p:pic>
        <p:nvPicPr>
          <p:cNvPr id="5" name="Picture 4" descr="C:\Users\HP\Pictures\Screenshots\Screenshot (108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03300"/>
            <a:ext cx="7488832" cy="2929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638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2228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UPDATE PRODUCT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499992" y="701988"/>
            <a:ext cx="4644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First of all you can select product and click on the show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So you can show all the details about the product.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update product So you can click on the update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update product. </a:t>
            </a:r>
            <a:endParaRPr lang="en-IN" dirty="0"/>
          </a:p>
        </p:txBody>
      </p:sp>
      <p:pic>
        <p:nvPicPr>
          <p:cNvPr id="5" name="Picture 4" descr="C:\Users\HP\Pictures\Screenshots\Screenshot (1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729324"/>
            <a:ext cx="3744415" cy="576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64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332656"/>
            <a:ext cx="2302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UPDATE CATEGORY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3568" y="4221088"/>
            <a:ext cx="4644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First of all you can select category and click on the show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So you can show all the details about the category.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If you want to update category </a:t>
            </a:r>
            <a:r>
              <a:rPr lang="en-US" dirty="0"/>
              <a:t>s</a:t>
            </a:r>
            <a:r>
              <a:rPr lang="en-US" dirty="0" smtClean="0"/>
              <a:t>o you can click on the update button.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update category. </a:t>
            </a:r>
            <a:endParaRPr lang="en-IN" dirty="0"/>
          </a:p>
        </p:txBody>
      </p:sp>
      <p:pic>
        <p:nvPicPr>
          <p:cNvPr id="5" name="Picture 4" descr="C:\Users\HP\Pictures\Screenshots\Screenshot (107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0" y="836712"/>
            <a:ext cx="5829300" cy="332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101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_PRODUCTS.PNG"/>
          <p:cNvPicPr/>
          <p:nvPr/>
        </p:nvPicPr>
        <p:blipFill>
          <a:blip r:embed="rId2"/>
          <a:srcRect l="21192" t="1613" r="15727"/>
          <a:stretch>
            <a:fillRect/>
          </a:stretch>
        </p:blipFill>
        <p:spPr>
          <a:xfrm>
            <a:off x="179513" y="620688"/>
            <a:ext cx="4752528" cy="60910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520" y="147990"/>
            <a:ext cx="1753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View Product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32041" y="650900"/>
            <a:ext cx="4211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Admin can view the product which he can add.</a:t>
            </a:r>
          </a:p>
        </p:txBody>
      </p:sp>
    </p:spTree>
    <p:extLst>
      <p:ext uri="{BB962C8B-B14F-4D97-AF65-F5344CB8AC3E}">
        <p14:creationId xmlns:p14="http://schemas.microsoft.com/office/powerpoint/2010/main" val="292672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_CART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6690360" cy="2743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332656"/>
            <a:ext cx="154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VIEW CART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3568" y="4221088"/>
            <a:ext cx="4644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show the product which </a:t>
            </a:r>
            <a:r>
              <a:rPr lang="en-US" dirty="0" err="1" smtClean="0"/>
              <a:t>coustmer</a:t>
            </a:r>
            <a:r>
              <a:rPr lang="en-US" dirty="0" smtClean="0"/>
              <a:t> are put in cart</a:t>
            </a:r>
          </a:p>
        </p:txBody>
      </p:sp>
    </p:spTree>
    <p:extLst>
      <p:ext uri="{BB962C8B-B14F-4D97-AF65-F5344CB8AC3E}">
        <p14:creationId xmlns:p14="http://schemas.microsoft.com/office/powerpoint/2010/main" val="8658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VIEW ORDER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9552" y="4828265"/>
            <a:ext cx="4644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show the order.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7" y="1052736"/>
            <a:ext cx="849748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23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u="sng" dirty="0" smtClean="0"/>
              <a:t>VIEW </a:t>
            </a:r>
            <a:r>
              <a:rPr lang="en-US" b="1" u="sng" dirty="0" err="1" smtClean="0"/>
              <a:t>Cutsomer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9552" y="4828265"/>
            <a:ext cx="4644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Description </a:t>
            </a:r>
            <a:r>
              <a:rPr lang="en-US" dirty="0" smtClean="0"/>
              <a:t>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You can show the details about customer.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783960" cy="32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9792" y="260648"/>
            <a:ext cx="38884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</a:t>
            </a:r>
            <a:endParaRPr lang="en-IN" dirty="0"/>
          </a:p>
        </p:txBody>
      </p:sp>
      <p:pic>
        <p:nvPicPr>
          <p:cNvPr id="3" name="Picture 2" descr="E:\sft testing ass\login\loginwithtrueal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136903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394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\login2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836712"/>
            <a:ext cx="7848871" cy="4896544"/>
          </a:xfrm>
          <a:prstGeom prst="rect">
            <a:avLst/>
          </a:prstGeom>
          <a:noFill/>
          <a:ln w="38100" cmpd="thinThick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788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login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9" r="-102" b="8516"/>
          <a:stretch>
            <a:fillRect/>
          </a:stretch>
        </p:blipFill>
        <p:spPr bwMode="auto">
          <a:xfrm>
            <a:off x="251520" y="332656"/>
            <a:ext cx="8352928" cy="576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78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87624" y="476672"/>
            <a:ext cx="69127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(3) Project Planning &amp; Analysis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95536" y="1628800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PROJECT PLANNING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5696" y="2132856"/>
            <a:ext cx="50405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Title  : Classic Watch Online </a:t>
            </a:r>
          </a:p>
          <a:p>
            <a:r>
              <a:rPr lang="en-US" dirty="0" smtClean="0"/>
              <a:t>                          Selling</a:t>
            </a:r>
          </a:p>
          <a:p>
            <a:endParaRPr lang="en-IN" dirty="0"/>
          </a:p>
          <a:p>
            <a:r>
              <a:rPr lang="en-US" dirty="0"/>
              <a:t> </a:t>
            </a:r>
            <a:r>
              <a:rPr lang="en-US" dirty="0" smtClean="0"/>
              <a:t>Starting </a:t>
            </a:r>
            <a:r>
              <a:rPr lang="en-US" dirty="0"/>
              <a:t>Date : </a:t>
            </a:r>
            <a:r>
              <a:rPr lang="en-US" dirty="0" smtClean="0"/>
              <a:t>05-07-2019</a:t>
            </a:r>
            <a:endParaRPr lang="en-IN" dirty="0" smtClean="0"/>
          </a:p>
          <a:p>
            <a:endParaRPr lang="en-IN" dirty="0"/>
          </a:p>
          <a:p>
            <a:r>
              <a:rPr lang="en-US" dirty="0" smtClean="0"/>
              <a:t>Ending </a:t>
            </a:r>
            <a:r>
              <a:rPr lang="en-US" dirty="0"/>
              <a:t>Date : 20-03-2020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95536" y="3982998"/>
            <a:ext cx="2592288" cy="38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u="heavy" dirty="0"/>
              <a:t>Project Scheduling</a:t>
            </a:r>
            <a:endParaRPr lang="en-IN" b="1" i="1" u="sng" dirty="0"/>
          </a:p>
        </p:txBody>
      </p:sp>
      <p:sp>
        <p:nvSpPr>
          <p:cNvPr id="7" name="Rectangle 6"/>
          <p:cNvSpPr/>
          <p:nvPr/>
        </p:nvSpPr>
        <p:spPr>
          <a:xfrm>
            <a:off x="1691680" y="4437112"/>
            <a:ext cx="59766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The toughest part of software development can be said to Planning and scheduling. This project has many features like add, update, delete a watch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Scheduling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of the project implies the adequate resources are available or not. Each small task of the project is scheduled by time, person and many other factors. Gantt chart is a type of bar chart. Here, the Gantt chart for various activities to develop a project is described.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category\verify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7848872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543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category\verify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064895" cy="5328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23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product\priceverif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704855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551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product\priceverify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8064895" cy="5328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513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text\textverif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280920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574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sft testing ass\text\textverif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5250"/>
            <a:ext cx="7488832" cy="666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081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7488" y="1323727"/>
            <a:ext cx="54512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                      Thank You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Picture 24" descr="Description: C:\Users\Anant\AppData\Local\Microsoft\Windows\INetCache\IE\CAAB5U2Y\Wiki_smile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45698"/>
            <a:ext cx="1327318" cy="1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7488" y="1447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b="1" i="1" u="heavy" dirty="0" smtClean="0"/>
              <a:t>Software requirement specifications (SRS)</a:t>
            </a:r>
            <a:r>
              <a:rPr lang="en-IN" b="1" i="1" u="sng" dirty="0" smtClean="0"/>
              <a:t/>
            </a:r>
            <a:br>
              <a:rPr lang="en-IN" b="1" i="1" u="sng" dirty="0" smtClean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11560" y="1124744"/>
            <a:ext cx="5279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/>
              <a:t>Functional Requirements:</a:t>
            </a:r>
            <a:endParaRPr lang="en-IN" b="1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6808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71599" y="1483778"/>
            <a:ext cx="75608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rlito" charset="0"/>
                <a:cs typeface="Times New Roman" pitchFamily="18" charset="0"/>
              </a:rPr>
              <a:t>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rlito" charset="0"/>
                <a:cs typeface="Carlito" charset="0"/>
              </a:rPr>
              <a:t>System Requirements (Hardware, Software)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7624" y="1897686"/>
            <a:ext cx="5670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The requirements for development and implementation of this application are categorized into following categories.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11560" y="3284984"/>
            <a:ext cx="4856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u="sng" dirty="0">
                <a:latin typeface="Arial" pitchFamily="34" charset="0"/>
                <a:cs typeface="Arial" pitchFamily="34" charset="0"/>
              </a:rPr>
              <a:t>Hardware Requirements</a:t>
            </a:r>
            <a:endParaRPr lang="en-IN" b="1" i="1" u="sng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47786"/>
              </p:ext>
            </p:extLst>
          </p:nvPr>
        </p:nvGraphicFramePr>
        <p:xfrm>
          <a:off x="611560" y="4365104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465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/>
                          <a:ea typeface="Arial"/>
                        </a:rPr>
                        <a:t>Android supported</a:t>
                      </a:r>
                      <a:endParaRPr lang="en-IN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11560" y="3982998"/>
            <a:ext cx="4298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/>
              <a:t>Client side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11560" y="5301208"/>
            <a:ext cx="1895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/>
              <a:t>Developer side</a:t>
            </a:r>
            <a:endParaRPr lang="en-IN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03910"/>
              </p:ext>
            </p:extLst>
          </p:nvPr>
        </p:nvGraphicFramePr>
        <p:xfrm>
          <a:off x="683568" y="567054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r>
                        <a:rPr lang="en-US" baseline="0" dirty="0" smtClean="0"/>
                        <a:t> MB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Space</a:t>
                      </a:r>
                      <a:r>
                        <a:rPr lang="en-US" baseline="0" dirty="0" smtClean="0"/>
                        <a:t> on 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 256MB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3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544" y="98072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/>
              <a:t>User side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04233"/>
              </p:ext>
            </p:extLst>
          </p:nvPr>
        </p:nvGraphicFramePr>
        <p:xfrm>
          <a:off x="374219" y="1916832"/>
          <a:ext cx="6096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Chrome,internetexplore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 project support any chrome version and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internetexplore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67544" y="3933056"/>
            <a:ext cx="1895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/>
              <a:t>Developer side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08065"/>
              </p:ext>
            </p:extLst>
          </p:nvPr>
        </p:nvGraphicFramePr>
        <p:xfrm>
          <a:off x="407140" y="486916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Window,Linux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Techonology</a:t>
                      </a:r>
                      <a:r>
                        <a:rPr lang="en-US" baseline="0" dirty="0" smtClean="0"/>
                        <a:t>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Php,Html,Css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6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260648"/>
            <a:ext cx="691276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(4) </a:t>
            </a:r>
            <a:r>
              <a:rPr lang="en-US" b="1" dirty="0" smtClean="0"/>
              <a:t>Diagrams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491880" y="1052736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         </a:t>
            </a:r>
            <a:r>
              <a:rPr lang="en-US" b="1" u="sng" dirty="0" smtClean="0"/>
              <a:t>DFD’s Diagram</a:t>
            </a:r>
            <a:endParaRPr lang="en-IN" b="1" u="sng" dirty="0"/>
          </a:p>
        </p:txBody>
      </p:sp>
      <p:sp>
        <p:nvSpPr>
          <p:cNvPr id="4" name="Rectangle 3"/>
          <p:cNvSpPr/>
          <p:nvPr/>
        </p:nvSpPr>
        <p:spPr>
          <a:xfrm>
            <a:off x="905905" y="1556792"/>
            <a:ext cx="251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b="1" dirty="0" smtClean="0"/>
              <a:t>ZERO </a:t>
            </a:r>
            <a:r>
              <a:rPr lang="en-US" b="1" dirty="0"/>
              <a:t>Level Diagram:-</a:t>
            </a:r>
            <a:endParaRPr lang="en-IN" b="1" dirty="0"/>
          </a:p>
        </p:txBody>
      </p:sp>
      <p:pic>
        <p:nvPicPr>
          <p:cNvPr id="5" name="Picture 4" descr="level_0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1926123"/>
            <a:ext cx="6984776" cy="4427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97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2245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First Level Diagram</a:t>
            </a:r>
            <a:endParaRPr lang="en-IN" dirty="0"/>
          </a:p>
        </p:txBody>
      </p:sp>
      <p:pic>
        <p:nvPicPr>
          <p:cNvPr id="3" name="Picture 2" descr="level_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980728"/>
            <a:ext cx="6696744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3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548680"/>
            <a:ext cx="26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b="1" dirty="0"/>
              <a:t>Second Level Diagram:-</a:t>
            </a:r>
            <a:endParaRPr lang="en-IN" b="1" dirty="0"/>
          </a:p>
        </p:txBody>
      </p:sp>
      <p:pic>
        <p:nvPicPr>
          <p:cNvPr id="3" name="Picture 2" descr="level_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560840" cy="511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07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979</Words>
  <Application>Microsoft Office PowerPoint</Application>
  <PresentationFormat>On-screen Show (4:3)</PresentationFormat>
  <Paragraphs>228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   </vt:lpstr>
      <vt:lpstr>PowerPoint Presentation</vt:lpstr>
      <vt:lpstr>PowerPoint Presentation</vt:lpstr>
      <vt:lpstr>Software requirement specifications (SRS)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76</cp:revision>
  <dcterms:created xsi:type="dcterms:W3CDTF">2020-05-27T05:39:24Z</dcterms:created>
  <dcterms:modified xsi:type="dcterms:W3CDTF">2020-06-18T07:47:38Z</dcterms:modified>
</cp:coreProperties>
</file>